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4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91056-90FE-4331-B44E-723D0C1E575F}" type="datetimeFigureOut">
              <a:rPr lang="en-GB" smtClean="0"/>
              <a:t>23/11/15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18BE0-2478-40D5-8AEA-74B380AA7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EB50-47AF-4936-8A69-4D130BDA1559}" type="datetime1">
              <a:rPr lang="en-GB" smtClean="0"/>
              <a:t>23/11/15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0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4F73-94D3-4B51-A0C6-8D915AC90F13}" type="datetime1">
              <a:rPr lang="en-GB" smtClean="0"/>
              <a:t>23/11/15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5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A849-A6C2-4A9C-BA2F-FD37D4FEB247}" type="datetime1">
              <a:rPr lang="en-GB" smtClean="0"/>
              <a:t>23/11/15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7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734-9D3F-49D1-B94C-DFCC3EC55B2C}" type="datetime1">
              <a:rPr lang="en-GB" smtClean="0"/>
              <a:t>23/11/15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6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B636-A5E5-429D-9949-617439DC2452}" type="datetime1">
              <a:rPr lang="en-GB" smtClean="0"/>
              <a:t>23/11/15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3A7A-2068-4488-8A2E-0CF50495AF09}" type="datetime1">
              <a:rPr lang="en-GB" smtClean="0"/>
              <a:t>23/11/15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8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19ED-3092-4383-9F17-01B3086F80FB}" type="datetime1">
              <a:rPr lang="en-GB" smtClean="0"/>
              <a:t>23/11/15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83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2208-E1B8-405B-B32A-7E50FD19A447}" type="datetime1">
              <a:rPr lang="en-GB" smtClean="0"/>
              <a:t>23/11/15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0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FC19-658B-48D0-97FB-7228CBF2898F}" type="datetime1">
              <a:rPr lang="en-GB" smtClean="0"/>
              <a:t>23/11/15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4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9C30-3936-467F-B445-2E7B1A17B7B9}" type="datetime1">
              <a:rPr lang="en-GB" smtClean="0"/>
              <a:t>23/11/15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0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FF63-B014-4FEF-AC62-FB6D01192BAC}" type="datetime1">
              <a:rPr lang="en-GB" smtClean="0"/>
              <a:t>23/11/15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81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E7B5-39D8-47B7-A3A5-B7C88BCB5C26}" type="datetime1">
              <a:rPr lang="en-GB" smtClean="0"/>
              <a:t>23/11/15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E4CD-39F6-4BDE-9C0A-8CD8B5AA881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PS_Logo_Smal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560" y="1"/>
            <a:ext cx="2261440" cy="67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1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04148"/>
            <a:ext cx="5874775" cy="114300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GB" sz="2000" b="1" dirty="0" smtClean="0"/>
              <a:t>With 1 being the most effective and 6 being the least, please rank the following strategies the world’s 100 biggest institutional investors could take in order to combat the effects of “big climate risk</a:t>
            </a:r>
            <a:r>
              <a:rPr lang="en-GB" sz="2000" dirty="0" smtClean="0"/>
              <a:t>”</a:t>
            </a:r>
            <a:endParaRPr lang="en-GB" sz="2000" dirty="0"/>
          </a:p>
        </p:txBody>
      </p:sp>
      <p:pic>
        <p:nvPicPr>
          <p:cNvPr id="7" name="Picture 6" descr="phot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49" y="1638970"/>
            <a:ext cx="11150873" cy="37244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3862" y="6035275"/>
            <a:ext cx="1330149" cy="646331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Engage with </a:t>
            </a:r>
          </a:p>
          <a:p>
            <a:pPr algn="ctr"/>
            <a:r>
              <a:rPr lang="en-GB" dirty="0"/>
              <a:t>C</a:t>
            </a:r>
            <a:r>
              <a:rPr lang="en-GB" dirty="0" smtClean="0"/>
              <a:t>ompanies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641417" y="6033535"/>
            <a:ext cx="1354666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Engage with </a:t>
            </a:r>
          </a:p>
          <a:p>
            <a:pPr algn="ctr"/>
            <a:r>
              <a:rPr lang="en-GB" dirty="0" err="1" smtClean="0"/>
              <a:t>Govts</a:t>
            </a:r>
            <a:endParaRPr lang="en-GB" dirty="0"/>
          </a:p>
        </p:txBody>
      </p:sp>
      <p:sp>
        <p:nvSpPr>
          <p:cNvPr id="12" name="Up Arrow 11"/>
          <p:cNvSpPr/>
          <p:nvPr/>
        </p:nvSpPr>
        <p:spPr>
          <a:xfrm>
            <a:off x="8208235" y="5237294"/>
            <a:ext cx="576064" cy="720080"/>
          </a:xfrm>
          <a:prstGeom prst="upArrow">
            <a:avLst/>
          </a:pr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 Arrow 12"/>
          <p:cNvSpPr/>
          <p:nvPr/>
        </p:nvSpPr>
        <p:spPr>
          <a:xfrm>
            <a:off x="9925844" y="5239371"/>
            <a:ext cx="576064" cy="720080"/>
          </a:xfrm>
          <a:prstGeom prst="upArrow">
            <a:avLst/>
          </a:prstGeom>
          <a:solidFill>
            <a:srgbClr val="F79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What investment ‘positive mavericks’ think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2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7157</TotalTime>
  <Words>50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With 1 being the most effective and 6 being the least, please rank the following strategies the world’s 100 biggest institutional investors could take in order to combat the effects of “big climate risk”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Covington</dc:creator>
  <cp:lastModifiedBy>Raj Thamotheram</cp:lastModifiedBy>
  <cp:revision>544</cp:revision>
  <dcterms:created xsi:type="dcterms:W3CDTF">2015-03-21T13:38:16Z</dcterms:created>
  <dcterms:modified xsi:type="dcterms:W3CDTF">2015-11-23T18:03:34Z</dcterms:modified>
</cp:coreProperties>
</file>